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283" r:id="rId3"/>
    <p:sldId id="257" r:id="rId4"/>
    <p:sldId id="274" r:id="rId5"/>
    <p:sldId id="275" r:id="rId6"/>
    <p:sldId id="276" r:id="rId7"/>
    <p:sldId id="279" r:id="rId8"/>
    <p:sldId id="280" r:id="rId9"/>
    <p:sldId id="281" r:id="rId10"/>
    <p:sldId id="265" r:id="rId11"/>
    <p:sldId id="262" r:id="rId12"/>
    <p:sldId id="273" r:id="rId13"/>
    <p:sldId id="288" r:id="rId14"/>
    <p:sldId id="287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 snapToGrid="0">
      <p:cViewPr>
        <p:scale>
          <a:sx n="76" d="100"/>
          <a:sy n="76" d="100"/>
        </p:scale>
        <p:origin x="-48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95E64-3AB5-47FC-80F6-F5899DBCF9DD}" type="doc">
      <dgm:prSet loTypeId="urn:microsoft.com/office/officeart/2005/8/layout/hierarchy5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3B5B8-CD0C-43C1-85C8-CEB0E53BE2F7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সহিংসতা রোধকল্পে বিশেষ অবদান সৃষ্টিকারী প্রতিষ্ঠান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CAA345-3F57-45CE-BBA5-E3449D7F1ED8}" type="parTrans" cxnId="{3DBB05A8-41A7-4444-849D-7C3FFE3EDFC9}">
      <dgm:prSet/>
      <dgm:spPr/>
      <dgm:t>
        <a:bodyPr/>
        <a:lstStyle/>
        <a:p>
          <a:endParaRPr lang="en-US"/>
        </a:p>
      </dgm:t>
    </dgm:pt>
    <dgm:pt modelId="{EC4500E2-4C20-46A0-962D-6A5D49FECE78}" type="sibTrans" cxnId="{3DBB05A8-41A7-4444-849D-7C3FFE3EDFC9}">
      <dgm:prSet/>
      <dgm:spPr/>
      <dgm:t>
        <a:bodyPr/>
        <a:lstStyle/>
        <a:p>
          <a:endParaRPr lang="en-US"/>
        </a:p>
      </dgm:t>
    </dgm:pt>
    <dgm:pt modelId="{38C7FC19-B8AC-4032-B236-C1FFB23993A1}">
      <dgm:prSet phldrT="[Text]" phldr="1"/>
      <dgm:spPr>
        <a:blipFill rotWithShape="0">
          <a:blip xmlns:r="http://schemas.openxmlformats.org/officeDocument/2006/relationships" r:embed="rId1">
            <a:alphaModFix amt="42000"/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FF4A177-8D10-4AB7-82D0-886318C71863}" type="parTrans" cxnId="{23A47B00-8513-4208-A154-86A970B1252F}">
      <dgm:prSet/>
      <dgm:spPr/>
      <dgm:t>
        <a:bodyPr/>
        <a:lstStyle/>
        <a:p>
          <a:endParaRPr lang="en-US"/>
        </a:p>
      </dgm:t>
    </dgm:pt>
    <dgm:pt modelId="{1BF0764D-80B1-4182-AC3C-DE982F3B5C50}" type="sibTrans" cxnId="{23A47B00-8513-4208-A154-86A970B1252F}">
      <dgm:prSet/>
      <dgm:spPr/>
      <dgm:t>
        <a:bodyPr/>
        <a:lstStyle/>
        <a:p>
          <a:endParaRPr lang="en-US"/>
        </a:p>
      </dgm:t>
    </dgm:pt>
    <dgm:pt modelId="{5E85DC49-5BD0-4FBA-9912-EBB60BAB5C3C}">
      <dgm:prSet phldrT="[Text]" phldr="1"/>
      <dgm:spPr>
        <a:blipFill dpi="0" rotWithShape="0">
          <a:blip xmlns:r="http://schemas.openxmlformats.org/officeDocument/2006/relationships" r:embed="rId2"/>
          <a:srcRect/>
          <a:stretch>
            <a:fillRect b="-1236"/>
          </a:stretch>
        </a:blipFill>
      </dgm:spPr>
      <dgm:t>
        <a:bodyPr/>
        <a:lstStyle/>
        <a:p>
          <a:endParaRPr lang="en-US" dirty="0"/>
        </a:p>
      </dgm:t>
    </dgm:pt>
    <dgm:pt modelId="{B620CC92-C022-4D74-A524-9BAD3486FCDA}" type="parTrans" cxnId="{21F0DE9B-EA68-4D28-8A20-A099354126A2}">
      <dgm:prSet/>
      <dgm:spPr/>
      <dgm:t>
        <a:bodyPr/>
        <a:lstStyle/>
        <a:p>
          <a:endParaRPr lang="en-US"/>
        </a:p>
      </dgm:t>
    </dgm:pt>
    <dgm:pt modelId="{E9B8A7D4-DC63-4A72-9755-7F4E9D0627C4}" type="sibTrans" cxnId="{21F0DE9B-EA68-4D28-8A20-A099354126A2}">
      <dgm:prSet/>
      <dgm:spPr/>
      <dgm:t>
        <a:bodyPr/>
        <a:lstStyle/>
        <a:p>
          <a:endParaRPr lang="en-US"/>
        </a:p>
      </dgm:t>
    </dgm:pt>
    <dgm:pt modelId="{90D6D6AA-D31D-467F-BCE8-DA40F9D9456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5434066-17D5-449F-97D2-8BA25899F0C0}" type="parTrans" cxnId="{BD2BB3E1-4EE4-4ECA-AF77-3DCCEB458372}">
      <dgm:prSet/>
      <dgm:spPr/>
      <dgm:t>
        <a:bodyPr/>
        <a:lstStyle/>
        <a:p>
          <a:endParaRPr lang="en-US"/>
        </a:p>
      </dgm:t>
    </dgm:pt>
    <dgm:pt modelId="{A538B316-1C9A-45A5-A571-89C838F811FE}" type="sibTrans" cxnId="{BD2BB3E1-4EE4-4ECA-AF77-3DCCEB458372}">
      <dgm:prSet/>
      <dgm:spPr/>
      <dgm:t>
        <a:bodyPr/>
        <a:lstStyle/>
        <a:p>
          <a:endParaRPr lang="en-US"/>
        </a:p>
      </dgm:t>
    </dgm:pt>
    <dgm:pt modelId="{AA63B527-A3AB-453F-9651-4A176FB53D9A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63BC95-128E-4996-A573-A88002BF5832}" type="parTrans" cxnId="{539912FC-B186-4C28-A6AC-5C1EA2B98F89}">
      <dgm:prSet/>
      <dgm:spPr/>
      <dgm:t>
        <a:bodyPr/>
        <a:lstStyle/>
        <a:p>
          <a:endParaRPr lang="en-US"/>
        </a:p>
      </dgm:t>
    </dgm:pt>
    <dgm:pt modelId="{1B8C8FCB-EC43-4035-9ED3-B2B63F1610DB}" type="sibTrans" cxnId="{539912FC-B186-4C28-A6AC-5C1EA2B98F89}">
      <dgm:prSet/>
      <dgm:spPr/>
      <dgm:t>
        <a:bodyPr/>
        <a:lstStyle/>
        <a:p>
          <a:endParaRPr lang="en-US"/>
        </a:p>
      </dgm:t>
    </dgm:pt>
    <dgm:pt modelId="{CBD5C639-F36A-4719-A63B-0D3D147C5A47}" type="pres">
      <dgm:prSet presAssocID="{96E95E64-3AB5-47FC-80F6-F5899DBCF9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E4D24-9078-45E2-B04E-D14C077D89F4}" type="pres">
      <dgm:prSet presAssocID="{96E95E64-3AB5-47FC-80F6-F5899DBCF9DD}" presName="hierFlow" presStyleCnt="0"/>
      <dgm:spPr/>
      <dgm:t>
        <a:bodyPr/>
        <a:lstStyle/>
        <a:p>
          <a:endParaRPr lang="en-US"/>
        </a:p>
      </dgm:t>
    </dgm:pt>
    <dgm:pt modelId="{0BD77F38-6AA5-494A-B196-C14F9197CC3F}" type="pres">
      <dgm:prSet presAssocID="{96E95E64-3AB5-47FC-80F6-F5899DBCF9D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227376-450F-400D-87BC-72ECD3B29054}" type="pres">
      <dgm:prSet presAssocID="{F4A3B5B8-CD0C-43C1-85C8-CEB0E53BE2F7}" presName="Name17" presStyleCnt="0"/>
      <dgm:spPr/>
      <dgm:t>
        <a:bodyPr/>
        <a:lstStyle/>
        <a:p>
          <a:endParaRPr lang="en-US"/>
        </a:p>
      </dgm:t>
    </dgm:pt>
    <dgm:pt modelId="{8038E8DF-049B-47A6-AA73-3E5CEE154B18}" type="pres">
      <dgm:prSet presAssocID="{F4A3B5B8-CD0C-43C1-85C8-CEB0E53BE2F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0EED58-7270-4308-86ED-30E300232880}" type="pres">
      <dgm:prSet presAssocID="{F4A3B5B8-CD0C-43C1-85C8-CEB0E53BE2F7}" presName="hierChild2" presStyleCnt="0"/>
      <dgm:spPr/>
      <dgm:t>
        <a:bodyPr/>
        <a:lstStyle/>
        <a:p>
          <a:endParaRPr lang="en-US"/>
        </a:p>
      </dgm:t>
    </dgm:pt>
    <dgm:pt modelId="{9592FA45-2556-436A-B5FE-17D764EFBEC3}" type="pres">
      <dgm:prSet presAssocID="{FFF4A177-8D10-4AB7-82D0-886318C71863}" presName="Name25" presStyleLbl="parChTrans1D2" presStyleIdx="0" presStyleCnt="4"/>
      <dgm:spPr/>
      <dgm:t>
        <a:bodyPr/>
        <a:lstStyle/>
        <a:p>
          <a:endParaRPr lang="en-US"/>
        </a:p>
      </dgm:t>
    </dgm:pt>
    <dgm:pt modelId="{9161E0B4-6B22-4112-BD26-7B0E102F2713}" type="pres">
      <dgm:prSet presAssocID="{FFF4A177-8D10-4AB7-82D0-886318C7186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CCF24EB-E66C-4AB3-B895-4D194D5B9112}" type="pres">
      <dgm:prSet presAssocID="{38C7FC19-B8AC-4032-B236-C1FFB23993A1}" presName="Name30" presStyleCnt="0"/>
      <dgm:spPr/>
      <dgm:t>
        <a:bodyPr/>
        <a:lstStyle/>
        <a:p>
          <a:endParaRPr lang="en-US"/>
        </a:p>
      </dgm:t>
    </dgm:pt>
    <dgm:pt modelId="{55C9C78E-D891-4DCD-9EF7-24A939E59B05}" type="pres">
      <dgm:prSet presAssocID="{38C7FC19-B8AC-4032-B236-C1FFB23993A1}" presName="level2Shape" presStyleLbl="node2" presStyleIdx="0" presStyleCnt="4"/>
      <dgm:spPr/>
      <dgm:t>
        <a:bodyPr/>
        <a:lstStyle/>
        <a:p>
          <a:endParaRPr lang="en-US"/>
        </a:p>
      </dgm:t>
    </dgm:pt>
    <dgm:pt modelId="{D99B84B6-C12B-4DDC-9E50-F6A3282A66D7}" type="pres">
      <dgm:prSet presAssocID="{38C7FC19-B8AC-4032-B236-C1FFB23993A1}" presName="hierChild3" presStyleCnt="0"/>
      <dgm:spPr/>
      <dgm:t>
        <a:bodyPr/>
        <a:lstStyle/>
        <a:p>
          <a:endParaRPr lang="en-US"/>
        </a:p>
      </dgm:t>
    </dgm:pt>
    <dgm:pt modelId="{9D8FD66E-02E8-44F2-8657-B994647CFCCD}" type="pres">
      <dgm:prSet presAssocID="{B620CC92-C022-4D74-A524-9BAD3486FCDA}" presName="Name25" presStyleLbl="parChTrans1D2" presStyleIdx="1" presStyleCnt="4"/>
      <dgm:spPr/>
      <dgm:t>
        <a:bodyPr/>
        <a:lstStyle/>
        <a:p>
          <a:endParaRPr lang="en-US"/>
        </a:p>
      </dgm:t>
    </dgm:pt>
    <dgm:pt modelId="{F162A31F-A14F-489A-847C-316E7C46C1AB}" type="pres">
      <dgm:prSet presAssocID="{B620CC92-C022-4D74-A524-9BAD3486FCD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E429778-A250-40DE-B670-42FEB9090B3A}" type="pres">
      <dgm:prSet presAssocID="{5E85DC49-5BD0-4FBA-9912-EBB60BAB5C3C}" presName="Name30" presStyleCnt="0"/>
      <dgm:spPr/>
      <dgm:t>
        <a:bodyPr/>
        <a:lstStyle/>
        <a:p>
          <a:endParaRPr lang="en-US"/>
        </a:p>
      </dgm:t>
    </dgm:pt>
    <dgm:pt modelId="{C83D2315-26FE-473E-81AE-A8E77C287C07}" type="pres">
      <dgm:prSet presAssocID="{5E85DC49-5BD0-4FBA-9912-EBB60BAB5C3C}" presName="level2Shape" presStyleLbl="node2" presStyleIdx="1" presStyleCnt="4"/>
      <dgm:spPr/>
      <dgm:t>
        <a:bodyPr/>
        <a:lstStyle/>
        <a:p>
          <a:endParaRPr lang="en-US"/>
        </a:p>
      </dgm:t>
    </dgm:pt>
    <dgm:pt modelId="{B4FF2D02-3874-4472-8F0D-62E312727190}" type="pres">
      <dgm:prSet presAssocID="{5E85DC49-5BD0-4FBA-9912-EBB60BAB5C3C}" presName="hierChild3" presStyleCnt="0"/>
      <dgm:spPr/>
      <dgm:t>
        <a:bodyPr/>
        <a:lstStyle/>
        <a:p>
          <a:endParaRPr lang="en-US"/>
        </a:p>
      </dgm:t>
    </dgm:pt>
    <dgm:pt modelId="{E99308F5-EF3C-43BD-9A26-D7FEEAFB497A}" type="pres">
      <dgm:prSet presAssocID="{45434066-17D5-449F-97D2-8BA25899F0C0}" presName="Name25" presStyleLbl="parChTrans1D2" presStyleIdx="2" presStyleCnt="4"/>
      <dgm:spPr/>
      <dgm:t>
        <a:bodyPr/>
        <a:lstStyle/>
        <a:p>
          <a:endParaRPr lang="en-US"/>
        </a:p>
      </dgm:t>
    </dgm:pt>
    <dgm:pt modelId="{9F84B520-A5D5-4216-A700-316A19D5A0EA}" type="pres">
      <dgm:prSet presAssocID="{45434066-17D5-449F-97D2-8BA25899F0C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C8B0816-F35D-41B6-A3FC-E33F7716211F}" type="pres">
      <dgm:prSet presAssocID="{90D6D6AA-D31D-467F-BCE8-DA40F9D94560}" presName="Name30" presStyleCnt="0"/>
      <dgm:spPr/>
      <dgm:t>
        <a:bodyPr/>
        <a:lstStyle/>
        <a:p>
          <a:endParaRPr lang="en-US"/>
        </a:p>
      </dgm:t>
    </dgm:pt>
    <dgm:pt modelId="{022876B8-DD32-4431-B4B1-C9DEA86C1BE9}" type="pres">
      <dgm:prSet presAssocID="{90D6D6AA-D31D-467F-BCE8-DA40F9D94560}" presName="level2Shape" presStyleLbl="node2" presStyleIdx="2" presStyleCnt="4"/>
      <dgm:spPr/>
      <dgm:t>
        <a:bodyPr/>
        <a:lstStyle/>
        <a:p>
          <a:endParaRPr lang="en-US"/>
        </a:p>
      </dgm:t>
    </dgm:pt>
    <dgm:pt modelId="{DE171608-9830-47B1-B29F-80D8EEB52C89}" type="pres">
      <dgm:prSet presAssocID="{90D6D6AA-D31D-467F-BCE8-DA40F9D94560}" presName="hierChild3" presStyleCnt="0"/>
      <dgm:spPr/>
      <dgm:t>
        <a:bodyPr/>
        <a:lstStyle/>
        <a:p>
          <a:endParaRPr lang="en-US"/>
        </a:p>
      </dgm:t>
    </dgm:pt>
    <dgm:pt modelId="{AB4F987F-9DDC-4B89-80A6-9B5D2311FECD}" type="pres">
      <dgm:prSet presAssocID="{C263BC95-128E-4996-A573-A88002BF5832}" presName="Name25" presStyleLbl="parChTrans1D2" presStyleIdx="3" presStyleCnt="4"/>
      <dgm:spPr/>
      <dgm:t>
        <a:bodyPr/>
        <a:lstStyle/>
        <a:p>
          <a:endParaRPr lang="en-US"/>
        </a:p>
      </dgm:t>
    </dgm:pt>
    <dgm:pt modelId="{8FDBCD85-6B3C-4E5B-913C-F0E532939F25}" type="pres">
      <dgm:prSet presAssocID="{C263BC95-128E-4996-A573-A88002BF583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9D9EA6D-31A7-4FCE-996F-CE34A065CF7B}" type="pres">
      <dgm:prSet presAssocID="{AA63B527-A3AB-453F-9651-4A176FB53D9A}" presName="Name30" presStyleCnt="0"/>
      <dgm:spPr/>
      <dgm:t>
        <a:bodyPr/>
        <a:lstStyle/>
        <a:p>
          <a:endParaRPr lang="en-US"/>
        </a:p>
      </dgm:t>
    </dgm:pt>
    <dgm:pt modelId="{4B8D7BFB-7635-4241-B2DA-72CFA5BF384C}" type="pres">
      <dgm:prSet presAssocID="{AA63B527-A3AB-453F-9651-4A176FB53D9A}" presName="level2Shape" presStyleLbl="node2" presStyleIdx="3" presStyleCnt="4"/>
      <dgm:spPr/>
      <dgm:t>
        <a:bodyPr/>
        <a:lstStyle/>
        <a:p>
          <a:endParaRPr lang="en-US"/>
        </a:p>
      </dgm:t>
    </dgm:pt>
    <dgm:pt modelId="{D98517BE-C3F6-4F98-BE92-974AEA3A6176}" type="pres">
      <dgm:prSet presAssocID="{AA63B527-A3AB-453F-9651-4A176FB53D9A}" presName="hierChild3" presStyleCnt="0"/>
      <dgm:spPr/>
      <dgm:t>
        <a:bodyPr/>
        <a:lstStyle/>
        <a:p>
          <a:endParaRPr lang="en-US"/>
        </a:p>
      </dgm:t>
    </dgm:pt>
    <dgm:pt modelId="{79D274F3-10F0-4C4B-AD60-3D78E93577EE}" type="pres">
      <dgm:prSet presAssocID="{96E95E64-3AB5-47FC-80F6-F5899DBCF9DD}" presName="bgShapesFlow" presStyleCnt="0"/>
      <dgm:spPr/>
      <dgm:t>
        <a:bodyPr/>
        <a:lstStyle/>
        <a:p>
          <a:endParaRPr lang="en-US"/>
        </a:p>
      </dgm:t>
    </dgm:pt>
  </dgm:ptLst>
  <dgm:cxnLst>
    <dgm:cxn modelId="{23A47B00-8513-4208-A154-86A970B1252F}" srcId="{F4A3B5B8-CD0C-43C1-85C8-CEB0E53BE2F7}" destId="{38C7FC19-B8AC-4032-B236-C1FFB23993A1}" srcOrd="0" destOrd="0" parTransId="{FFF4A177-8D10-4AB7-82D0-886318C71863}" sibTransId="{1BF0764D-80B1-4182-AC3C-DE982F3B5C50}"/>
    <dgm:cxn modelId="{D0ACD343-F5A4-4C8B-B677-0BD8D14238D2}" type="presOf" srcId="{5E85DC49-5BD0-4FBA-9912-EBB60BAB5C3C}" destId="{C83D2315-26FE-473E-81AE-A8E77C287C07}" srcOrd="0" destOrd="0" presId="urn:microsoft.com/office/officeart/2005/8/layout/hierarchy5"/>
    <dgm:cxn modelId="{E6966622-6EEF-4125-96C9-33FC55527C26}" type="presOf" srcId="{F4A3B5B8-CD0C-43C1-85C8-CEB0E53BE2F7}" destId="{8038E8DF-049B-47A6-AA73-3E5CEE154B18}" srcOrd="0" destOrd="0" presId="urn:microsoft.com/office/officeart/2005/8/layout/hierarchy5"/>
    <dgm:cxn modelId="{0BB9BA4B-061E-42B7-99B6-A17AF35AA298}" type="presOf" srcId="{45434066-17D5-449F-97D2-8BA25899F0C0}" destId="{E99308F5-EF3C-43BD-9A26-D7FEEAFB497A}" srcOrd="0" destOrd="0" presId="urn:microsoft.com/office/officeart/2005/8/layout/hierarchy5"/>
    <dgm:cxn modelId="{6DFEFB9C-EB8B-4BAC-8B6B-DA5645290B32}" type="presOf" srcId="{96E95E64-3AB5-47FC-80F6-F5899DBCF9DD}" destId="{CBD5C639-F36A-4719-A63B-0D3D147C5A47}" srcOrd="0" destOrd="0" presId="urn:microsoft.com/office/officeart/2005/8/layout/hierarchy5"/>
    <dgm:cxn modelId="{5F916CC5-9111-47E9-9C4E-AB67201BB1E6}" type="presOf" srcId="{FFF4A177-8D10-4AB7-82D0-886318C71863}" destId="{9592FA45-2556-436A-B5FE-17D764EFBEC3}" srcOrd="0" destOrd="0" presId="urn:microsoft.com/office/officeart/2005/8/layout/hierarchy5"/>
    <dgm:cxn modelId="{79B9B384-BCA7-4D52-B030-2772C620D20F}" type="presOf" srcId="{C263BC95-128E-4996-A573-A88002BF5832}" destId="{8FDBCD85-6B3C-4E5B-913C-F0E532939F25}" srcOrd="1" destOrd="0" presId="urn:microsoft.com/office/officeart/2005/8/layout/hierarchy5"/>
    <dgm:cxn modelId="{21F0DE9B-EA68-4D28-8A20-A099354126A2}" srcId="{F4A3B5B8-CD0C-43C1-85C8-CEB0E53BE2F7}" destId="{5E85DC49-5BD0-4FBA-9912-EBB60BAB5C3C}" srcOrd="1" destOrd="0" parTransId="{B620CC92-C022-4D74-A524-9BAD3486FCDA}" sibTransId="{E9B8A7D4-DC63-4A72-9755-7F4E9D0627C4}"/>
    <dgm:cxn modelId="{4B502477-4E74-4A87-B7A1-36FC56003D4F}" type="presOf" srcId="{FFF4A177-8D10-4AB7-82D0-886318C71863}" destId="{9161E0B4-6B22-4112-BD26-7B0E102F2713}" srcOrd="1" destOrd="0" presId="urn:microsoft.com/office/officeart/2005/8/layout/hierarchy5"/>
    <dgm:cxn modelId="{0F8D158C-5ECE-40E5-B095-2DF26FB11C39}" type="presOf" srcId="{45434066-17D5-449F-97D2-8BA25899F0C0}" destId="{9F84B520-A5D5-4216-A700-316A19D5A0EA}" srcOrd="1" destOrd="0" presId="urn:microsoft.com/office/officeart/2005/8/layout/hierarchy5"/>
    <dgm:cxn modelId="{F9987307-7F41-4994-9F66-AF45666008EE}" type="presOf" srcId="{C263BC95-128E-4996-A573-A88002BF5832}" destId="{AB4F987F-9DDC-4B89-80A6-9B5D2311FECD}" srcOrd="0" destOrd="0" presId="urn:microsoft.com/office/officeart/2005/8/layout/hierarchy5"/>
    <dgm:cxn modelId="{16B06356-3DAC-47C2-8278-7254B1A5A0E0}" type="presOf" srcId="{B620CC92-C022-4D74-A524-9BAD3486FCDA}" destId="{9D8FD66E-02E8-44F2-8657-B994647CFCCD}" srcOrd="0" destOrd="0" presId="urn:microsoft.com/office/officeart/2005/8/layout/hierarchy5"/>
    <dgm:cxn modelId="{1CC9F066-73B1-4DE6-8814-F6E382B434EE}" type="presOf" srcId="{AA63B527-A3AB-453F-9651-4A176FB53D9A}" destId="{4B8D7BFB-7635-4241-B2DA-72CFA5BF384C}" srcOrd="0" destOrd="0" presId="urn:microsoft.com/office/officeart/2005/8/layout/hierarchy5"/>
    <dgm:cxn modelId="{3DBB05A8-41A7-4444-849D-7C3FFE3EDFC9}" srcId="{96E95E64-3AB5-47FC-80F6-F5899DBCF9DD}" destId="{F4A3B5B8-CD0C-43C1-85C8-CEB0E53BE2F7}" srcOrd="0" destOrd="0" parTransId="{57CAA345-3F57-45CE-BBA5-E3449D7F1ED8}" sibTransId="{EC4500E2-4C20-46A0-962D-6A5D49FECE78}"/>
    <dgm:cxn modelId="{BD2BB3E1-4EE4-4ECA-AF77-3DCCEB458372}" srcId="{F4A3B5B8-CD0C-43C1-85C8-CEB0E53BE2F7}" destId="{90D6D6AA-D31D-467F-BCE8-DA40F9D94560}" srcOrd="2" destOrd="0" parTransId="{45434066-17D5-449F-97D2-8BA25899F0C0}" sibTransId="{A538B316-1C9A-45A5-A571-89C838F811FE}"/>
    <dgm:cxn modelId="{539912FC-B186-4C28-A6AC-5C1EA2B98F89}" srcId="{F4A3B5B8-CD0C-43C1-85C8-CEB0E53BE2F7}" destId="{AA63B527-A3AB-453F-9651-4A176FB53D9A}" srcOrd="3" destOrd="0" parTransId="{C263BC95-128E-4996-A573-A88002BF5832}" sibTransId="{1B8C8FCB-EC43-4035-9ED3-B2B63F1610DB}"/>
    <dgm:cxn modelId="{F015F6D6-D942-42BF-BFCB-8981D280AFB3}" type="presOf" srcId="{90D6D6AA-D31D-467F-BCE8-DA40F9D94560}" destId="{022876B8-DD32-4431-B4B1-C9DEA86C1BE9}" srcOrd="0" destOrd="0" presId="urn:microsoft.com/office/officeart/2005/8/layout/hierarchy5"/>
    <dgm:cxn modelId="{1813B72E-082E-448E-9F2A-5604407472E8}" type="presOf" srcId="{38C7FC19-B8AC-4032-B236-C1FFB23993A1}" destId="{55C9C78E-D891-4DCD-9EF7-24A939E59B05}" srcOrd="0" destOrd="0" presId="urn:microsoft.com/office/officeart/2005/8/layout/hierarchy5"/>
    <dgm:cxn modelId="{322873A8-543D-450C-B0F5-1A3497671576}" type="presOf" srcId="{B620CC92-C022-4D74-A524-9BAD3486FCDA}" destId="{F162A31F-A14F-489A-847C-316E7C46C1AB}" srcOrd="1" destOrd="0" presId="urn:microsoft.com/office/officeart/2005/8/layout/hierarchy5"/>
    <dgm:cxn modelId="{0A717D4D-E94B-4C00-96BF-6C9CB5A62F92}" type="presParOf" srcId="{CBD5C639-F36A-4719-A63B-0D3D147C5A47}" destId="{E14E4D24-9078-45E2-B04E-D14C077D89F4}" srcOrd="0" destOrd="0" presId="urn:microsoft.com/office/officeart/2005/8/layout/hierarchy5"/>
    <dgm:cxn modelId="{5D156332-6746-44AB-B740-5263BD7351D9}" type="presParOf" srcId="{E14E4D24-9078-45E2-B04E-D14C077D89F4}" destId="{0BD77F38-6AA5-494A-B196-C14F9197CC3F}" srcOrd="0" destOrd="0" presId="urn:microsoft.com/office/officeart/2005/8/layout/hierarchy5"/>
    <dgm:cxn modelId="{7A2CC1A4-0A54-4352-B892-3B3C096CF7AB}" type="presParOf" srcId="{0BD77F38-6AA5-494A-B196-C14F9197CC3F}" destId="{23227376-450F-400D-87BC-72ECD3B29054}" srcOrd="0" destOrd="0" presId="urn:microsoft.com/office/officeart/2005/8/layout/hierarchy5"/>
    <dgm:cxn modelId="{48788F81-7CFC-4168-ACB6-AE1A3A8F60AC}" type="presParOf" srcId="{23227376-450F-400D-87BC-72ECD3B29054}" destId="{8038E8DF-049B-47A6-AA73-3E5CEE154B18}" srcOrd="0" destOrd="0" presId="urn:microsoft.com/office/officeart/2005/8/layout/hierarchy5"/>
    <dgm:cxn modelId="{495FCF60-58B5-4476-866E-60ABC154CDD9}" type="presParOf" srcId="{23227376-450F-400D-87BC-72ECD3B29054}" destId="{530EED58-7270-4308-86ED-30E300232880}" srcOrd="1" destOrd="0" presId="urn:microsoft.com/office/officeart/2005/8/layout/hierarchy5"/>
    <dgm:cxn modelId="{5C443481-10DB-4713-897F-50CA37635AE6}" type="presParOf" srcId="{530EED58-7270-4308-86ED-30E300232880}" destId="{9592FA45-2556-436A-B5FE-17D764EFBEC3}" srcOrd="0" destOrd="0" presId="urn:microsoft.com/office/officeart/2005/8/layout/hierarchy5"/>
    <dgm:cxn modelId="{122B3931-DA39-409A-97FC-7CB2B2E7540A}" type="presParOf" srcId="{9592FA45-2556-436A-B5FE-17D764EFBEC3}" destId="{9161E0B4-6B22-4112-BD26-7B0E102F2713}" srcOrd="0" destOrd="0" presId="urn:microsoft.com/office/officeart/2005/8/layout/hierarchy5"/>
    <dgm:cxn modelId="{95FAFA36-FE12-45FE-877A-61F2B3EC1417}" type="presParOf" srcId="{530EED58-7270-4308-86ED-30E300232880}" destId="{6CCF24EB-E66C-4AB3-B895-4D194D5B9112}" srcOrd="1" destOrd="0" presId="urn:microsoft.com/office/officeart/2005/8/layout/hierarchy5"/>
    <dgm:cxn modelId="{A4CF79CD-AAD5-45A3-A8F5-ECED30CAE740}" type="presParOf" srcId="{6CCF24EB-E66C-4AB3-B895-4D194D5B9112}" destId="{55C9C78E-D891-4DCD-9EF7-24A939E59B05}" srcOrd="0" destOrd="0" presId="urn:microsoft.com/office/officeart/2005/8/layout/hierarchy5"/>
    <dgm:cxn modelId="{2FF34441-B603-4607-A1F0-6F2B21C55E89}" type="presParOf" srcId="{6CCF24EB-E66C-4AB3-B895-4D194D5B9112}" destId="{D99B84B6-C12B-4DDC-9E50-F6A3282A66D7}" srcOrd="1" destOrd="0" presId="urn:microsoft.com/office/officeart/2005/8/layout/hierarchy5"/>
    <dgm:cxn modelId="{01D71C4D-560E-48DF-99CC-26EC61569B2E}" type="presParOf" srcId="{530EED58-7270-4308-86ED-30E300232880}" destId="{9D8FD66E-02E8-44F2-8657-B994647CFCCD}" srcOrd="2" destOrd="0" presId="urn:microsoft.com/office/officeart/2005/8/layout/hierarchy5"/>
    <dgm:cxn modelId="{AAE03C0E-04CB-492D-ABA3-A6CBD46F4402}" type="presParOf" srcId="{9D8FD66E-02E8-44F2-8657-B994647CFCCD}" destId="{F162A31F-A14F-489A-847C-316E7C46C1AB}" srcOrd="0" destOrd="0" presId="urn:microsoft.com/office/officeart/2005/8/layout/hierarchy5"/>
    <dgm:cxn modelId="{4250ED4F-AC59-49D7-B327-622484B39AAF}" type="presParOf" srcId="{530EED58-7270-4308-86ED-30E300232880}" destId="{6E429778-A250-40DE-B670-42FEB9090B3A}" srcOrd="3" destOrd="0" presId="urn:microsoft.com/office/officeart/2005/8/layout/hierarchy5"/>
    <dgm:cxn modelId="{CCD6EBD2-D10F-4B86-AF50-8EAAA24E8656}" type="presParOf" srcId="{6E429778-A250-40DE-B670-42FEB9090B3A}" destId="{C83D2315-26FE-473E-81AE-A8E77C287C07}" srcOrd="0" destOrd="0" presId="urn:microsoft.com/office/officeart/2005/8/layout/hierarchy5"/>
    <dgm:cxn modelId="{F95950BD-0C61-4AFF-A0C5-71C0E03A580D}" type="presParOf" srcId="{6E429778-A250-40DE-B670-42FEB9090B3A}" destId="{B4FF2D02-3874-4472-8F0D-62E312727190}" srcOrd="1" destOrd="0" presId="urn:microsoft.com/office/officeart/2005/8/layout/hierarchy5"/>
    <dgm:cxn modelId="{73C5332F-9104-40B1-985D-193351B0EFFB}" type="presParOf" srcId="{530EED58-7270-4308-86ED-30E300232880}" destId="{E99308F5-EF3C-43BD-9A26-D7FEEAFB497A}" srcOrd="4" destOrd="0" presId="urn:microsoft.com/office/officeart/2005/8/layout/hierarchy5"/>
    <dgm:cxn modelId="{489E4011-A3E2-4732-8FDA-3EE380FEBF2F}" type="presParOf" srcId="{E99308F5-EF3C-43BD-9A26-D7FEEAFB497A}" destId="{9F84B520-A5D5-4216-A700-316A19D5A0EA}" srcOrd="0" destOrd="0" presId="urn:microsoft.com/office/officeart/2005/8/layout/hierarchy5"/>
    <dgm:cxn modelId="{8B236662-9307-468F-8940-E055DB54FD84}" type="presParOf" srcId="{530EED58-7270-4308-86ED-30E300232880}" destId="{8C8B0816-F35D-41B6-A3FC-E33F7716211F}" srcOrd="5" destOrd="0" presId="urn:microsoft.com/office/officeart/2005/8/layout/hierarchy5"/>
    <dgm:cxn modelId="{6423081C-FDBC-40F8-ABDA-E3E341608C93}" type="presParOf" srcId="{8C8B0816-F35D-41B6-A3FC-E33F7716211F}" destId="{022876B8-DD32-4431-B4B1-C9DEA86C1BE9}" srcOrd="0" destOrd="0" presId="urn:microsoft.com/office/officeart/2005/8/layout/hierarchy5"/>
    <dgm:cxn modelId="{B9016FF0-1434-40D0-8C71-7328B9E2B06B}" type="presParOf" srcId="{8C8B0816-F35D-41B6-A3FC-E33F7716211F}" destId="{DE171608-9830-47B1-B29F-80D8EEB52C89}" srcOrd="1" destOrd="0" presId="urn:microsoft.com/office/officeart/2005/8/layout/hierarchy5"/>
    <dgm:cxn modelId="{EF4C03AF-C4DA-481E-A3DE-9D06865A48CE}" type="presParOf" srcId="{530EED58-7270-4308-86ED-30E300232880}" destId="{AB4F987F-9DDC-4B89-80A6-9B5D2311FECD}" srcOrd="6" destOrd="0" presId="urn:microsoft.com/office/officeart/2005/8/layout/hierarchy5"/>
    <dgm:cxn modelId="{EB96FC30-7E18-4488-923E-3E6BB5F816D0}" type="presParOf" srcId="{AB4F987F-9DDC-4B89-80A6-9B5D2311FECD}" destId="{8FDBCD85-6B3C-4E5B-913C-F0E532939F25}" srcOrd="0" destOrd="0" presId="urn:microsoft.com/office/officeart/2005/8/layout/hierarchy5"/>
    <dgm:cxn modelId="{CC674E16-C358-40FB-A2CF-CE21B15911E8}" type="presParOf" srcId="{530EED58-7270-4308-86ED-30E300232880}" destId="{99D9EA6D-31A7-4FCE-996F-CE34A065CF7B}" srcOrd="7" destOrd="0" presId="urn:microsoft.com/office/officeart/2005/8/layout/hierarchy5"/>
    <dgm:cxn modelId="{702CC684-845D-402E-8219-B3591EF91B40}" type="presParOf" srcId="{99D9EA6D-31A7-4FCE-996F-CE34A065CF7B}" destId="{4B8D7BFB-7635-4241-B2DA-72CFA5BF384C}" srcOrd="0" destOrd="0" presId="urn:microsoft.com/office/officeart/2005/8/layout/hierarchy5"/>
    <dgm:cxn modelId="{208C579E-3701-405A-8A43-42CCF3093828}" type="presParOf" srcId="{99D9EA6D-31A7-4FCE-996F-CE34A065CF7B}" destId="{D98517BE-C3F6-4F98-BE92-974AEA3A6176}" srcOrd="1" destOrd="0" presId="urn:microsoft.com/office/officeart/2005/8/layout/hierarchy5"/>
    <dgm:cxn modelId="{155AE2FF-A6DA-4701-8AA2-D21E3B674212}" type="presParOf" srcId="{CBD5C639-F36A-4719-A63B-0D3D147C5A47}" destId="{79D274F3-10F0-4C4B-AD60-3D78E93577E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8E8DF-049B-47A6-AA73-3E5CEE154B18}">
      <dsp:nvSpPr>
        <dsp:cNvPr id="0" name=""/>
        <dsp:cNvSpPr/>
      </dsp:nvSpPr>
      <dsp:spPr>
        <a:xfrm>
          <a:off x="2080240" y="2658815"/>
          <a:ext cx="3080743" cy="1540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সহিংসতা রোধকল্পে বিশেষ অবদান সৃষ্টিকারী প্রতিষ্ঠান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5356" y="2703931"/>
        <a:ext cx="2990511" cy="1450139"/>
      </dsp:txXfrm>
    </dsp:sp>
    <dsp:sp modelId="{9592FA45-2556-436A-B5FE-17D764EFBEC3}">
      <dsp:nvSpPr>
        <dsp:cNvPr id="0" name=""/>
        <dsp:cNvSpPr/>
      </dsp:nvSpPr>
      <dsp:spPr>
        <a:xfrm rot="17692822">
          <a:off x="4312639" y="2080215"/>
          <a:ext cx="2928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928985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703907" y="2027205"/>
        <a:ext cx="146449" cy="146449"/>
      </dsp:txXfrm>
    </dsp:sp>
    <dsp:sp modelId="{55C9C78E-D891-4DCD-9EF7-24A939E59B05}">
      <dsp:nvSpPr>
        <dsp:cNvPr id="0" name=""/>
        <dsp:cNvSpPr/>
      </dsp:nvSpPr>
      <dsp:spPr>
        <a:xfrm>
          <a:off x="6393280" y="1674"/>
          <a:ext cx="3080743" cy="1540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alphaModFix amt="42000"/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6438396" y="46790"/>
        <a:ext cx="2990511" cy="1450139"/>
      </dsp:txXfrm>
    </dsp:sp>
    <dsp:sp modelId="{9D8FD66E-02E8-44F2-8657-B994647CFCCD}">
      <dsp:nvSpPr>
        <dsp:cNvPr id="0" name=""/>
        <dsp:cNvSpPr/>
      </dsp:nvSpPr>
      <dsp:spPr>
        <a:xfrm rot="19457599">
          <a:off x="5018342" y="2965929"/>
          <a:ext cx="15175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17578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39192" y="2948204"/>
        <a:ext cx="75878" cy="75878"/>
      </dsp:txXfrm>
    </dsp:sp>
    <dsp:sp modelId="{C83D2315-26FE-473E-81AE-A8E77C287C07}">
      <dsp:nvSpPr>
        <dsp:cNvPr id="0" name=""/>
        <dsp:cNvSpPr/>
      </dsp:nvSpPr>
      <dsp:spPr>
        <a:xfrm>
          <a:off x="6393280" y="1773101"/>
          <a:ext cx="3080743" cy="154037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b="-1236"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6438396" y="1818217"/>
        <a:ext cx="2990511" cy="1450139"/>
      </dsp:txXfrm>
    </dsp:sp>
    <dsp:sp modelId="{E99308F5-EF3C-43BD-9A26-D7FEEAFB497A}">
      <dsp:nvSpPr>
        <dsp:cNvPr id="0" name=""/>
        <dsp:cNvSpPr/>
      </dsp:nvSpPr>
      <dsp:spPr>
        <a:xfrm rot="2142401">
          <a:off x="5018342" y="3851642"/>
          <a:ext cx="15175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17578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39192" y="3833918"/>
        <a:ext cx="75878" cy="75878"/>
      </dsp:txXfrm>
    </dsp:sp>
    <dsp:sp modelId="{022876B8-DD32-4431-B4B1-C9DEA86C1BE9}">
      <dsp:nvSpPr>
        <dsp:cNvPr id="0" name=""/>
        <dsp:cNvSpPr/>
      </dsp:nvSpPr>
      <dsp:spPr>
        <a:xfrm>
          <a:off x="6393280" y="3544528"/>
          <a:ext cx="3080743" cy="1540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6438396" y="3589644"/>
        <a:ext cx="2990511" cy="1450139"/>
      </dsp:txXfrm>
    </dsp:sp>
    <dsp:sp modelId="{AB4F987F-9DDC-4B89-80A6-9B5D2311FECD}">
      <dsp:nvSpPr>
        <dsp:cNvPr id="0" name=""/>
        <dsp:cNvSpPr/>
      </dsp:nvSpPr>
      <dsp:spPr>
        <a:xfrm rot="3907178">
          <a:off x="4312639" y="4737356"/>
          <a:ext cx="29289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928985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703907" y="4684346"/>
        <a:ext cx="146449" cy="146449"/>
      </dsp:txXfrm>
    </dsp:sp>
    <dsp:sp modelId="{4B8D7BFB-7635-4241-B2DA-72CFA5BF384C}">
      <dsp:nvSpPr>
        <dsp:cNvPr id="0" name=""/>
        <dsp:cNvSpPr/>
      </dsp:nvSpPr>
      <dsp:spPr>
        <a:xfrm>
          <a:off x="6393280" y="5315956"/>
          <a:ext cx="3080743" cy="1540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438396" y="5361072"/>
        <a:ext cx="2990511" cy="1450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FA773-744C-4916-91EB-D373B3331BA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6AAF3-88D3-44B3-8483-3565CC648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AAF3-88D3-44B3-8483-3565CC648D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8130451-1AF2-41FB-ABBF-DA6901BD0BEE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C77D1CB-721E-48BF-86F6-672C28B56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3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03" y="506412"/>
            <a:ext cx="5723467" cy="6094412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6" y="2217755"/>
            <a:ext cx="2641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52" y="242295"/>
            <a:ext cx="113291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রোধে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12083"/>
              </p:ext>
            </p:extLst>
          </p:nvPr>
        </p:nvGraphicFramePr>
        <p:xfrm>
          <a:off x="281353" y="1690688"/>
          <a:ext cx="11633982" cy="475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77994"/>
                <a:gridCol w="3877994"/>
                <a:gridCol w="3877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আইন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aseline="0" dirty="0" smtClean="0"/>
                        <a:t>সর্বোচ্চ শাস্তি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সর্বনিম্ন</a:t>
                      </a:r>
                      <a:r>
                        <a:rPr lang="bn-IN" sz="3600" baseline="0" dirty="0" smtClean="0"/>
                        <a:t> শাস্তি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নারী ও শিশু</a:t>
                      </a:r>
                      <a:r>
                        <a:rPr lang="bn-IN" sz="3600" baseline="0" dirty="0" smtClean="0"/>
                        <a:t> নির্যাতন দমন আইন ২০০০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৭ বছর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২</a:t>
                      </a:r>
                      <a:r>
                        <a:rPr lang="bn-IN" sz="3600" baseline="0" dirty="0" smtClean="0"/>
                        <a:t> বছর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নারী ও শিশু</a:t>
                      </a:r>
                      <a:r>
                        <a:rPr lang="bn-IN" sz="3600" baseline="0" dirty="0" smtClean="0"/>
                        <a:t> পাচার প্রতিরোধে আইন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মৃত্যু</a:t>
                      </a:r>
                      <a:r>
                        <a:rPr lang="bn-IN" sz="3600" baseline="0" dirty="0" smtClean="0"/>
                        <a:t>দণ্ড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/>
                        <a:t>১০ বছর</a:t>
                      </a:r>
                      <a:endParaRPr lang="bn-IN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এসিড</a:t>
                      </a:r>
                      <a:r>
                        <a:rPr lang="bn-IN" sz="3600" baseline="0" dirty="0" smtClean="0"/>
                        <a:t> অপরাধ দমন আইন ২০০২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মৃত্যু</a:t>
                      </a:r>
                      <a:r>
                        <a:rPr lang="bn-IN" sz="3600" baseline="0" dirty="0" smtClean="0"/>
                        <a:t>দণ্ড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/>
                        <a:t>৭ বছর</a:t>
                      </a:r>
                      <a:endParaRPr lang="bn-IN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4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573313"/>
              </p:ext>
            </p:extLst>
          </p:nvPr>
        </p:nvGraphicFramePr>
        <p:xfrm>
          <a:off x="318868" y="-1"/>
          <a:ext cx="11554264" cy="685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8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38E8DF-049B-47A6-AA73-3E5CEE154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038E8DF-049B-47A6-AA73-3E5CEE154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92FA45-2556-436A-B5FE-17D764EF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592FA45-2556-436A-B5FE-17D764EF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C9C78E-D891-4DCD-9EF7-24A939E59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5C9C78E-D891-4DCD-9EF7-24A939E59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FD66E-02E8-44F2-8657-B994647CF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D8FD66E-02E8-44F2-8657-B994647CF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D2315-26FE-473E-81AE-A8E77C287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83D2315-26FE-473E-81AE-A8E77C287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9308F5-EF3C-43BD-9A26-D7FEEAFB4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E99308F5-EF3C-43BD-9A26-D7FEEAFB4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876B8-DD32-4431-B4B1-C9DEA86C1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22876B8-DD32-4431-B4B1-C9DEA86C1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4F987F-9DDC-4B89-80A6-9B5D2311F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AB4F987F-9DDC-4B89-80A6-9B5D2311F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8D7BFB-7635-4241-B2DA-72CFA5BF3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4B8D7BFB-7635-4241-B2DA-72CFA5BF3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154110"/>
            <a:ext cx="10515600" cy="78842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 প্রতিরোধে সামাজিক করনীয়</a:t>
            </a:r>
            <a:endParaRPr lang="en-US" sz="3600" b="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5746" y="3290529"/>
            <a:ext cx="2772996" cy="452574"/>
          </a:xfrm>
          <a:custGeom>
            <a:avLst/>
            <a:gdLst>
              <a:gd name="connsiteX0" fmla="*/ 0 w 2439756"/>
              <a:gd name="connsiteY0" fmla="*/ 0 h 905149"/>
              <a:gd name="connsiteX1" fmla="*/ 2439756 w 2439756"/>
              <a:gd name="connsiteY1" fmla="*/ 0 h 905149"/>
              <a:gd name="connsiteX2" fmla="*/ 2439756 w 2439756"/>
              <a:gd name="connsiteY2" fmla="*/ 905149 h 905149"/>
              <a:gd name="connsiteX3" fmla="*/ 0 w 2439756"/>
              <a:gd name="connsiteY3" fmla="*/ 905149 h 905149"/>
              <a:gd name="connsiteX4" fmla="*/ 0 w 2439756"/>
              <a:gd name="connsiteY4" fmla="*/ 0 h 90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756" h="905149">
                <a:moveTo>
                  <a:pt x="0" y="0"/>
                </a:moveTo>
                <a:lnTo>
                  <a:pt x="2439756" y="0"/>
                </a:lnTo>
                <a:lnTo>
                  <a:pt x="2439756" y="905149"/>
                </a:lnTo>
                <a:lnTo>
                  <a:pt x="0" y="9051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0" numCol="1" spcCol="1270" anchor="t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শিক্ষা</a:t>
            </a:r>
            <a:endParaRPr lang="en-US" sz="3400" kern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763578" y="900546"/>
            <a:ext cx="3341329" cy="3134300"/>
            <a:chOff x="4763578" y="900546"/>
            <a:chExt cx="3341329" cy="2842562"/>
          </a:xfrm>
        </p:grpSpPr>
        <p:sp>
          <p:nvSpPr>
            <p:cNvPr id="11" name="Rounded Rectangle 10"/>
            <p:cNvSpPr/>
            <p:nvPr/>
          </p:nvSpPr>
          <p:spPr>
            <a:xfrm>
              <a:off x="4763578" y="900546"/>
              <a:ext cx="3341329" cy="2309378"/>
            </a:xfrm>
            <a:prstGeom prst="round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4763580" y="3068075"/>
              <a:ext cx="2439756" cy="675033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ঋণ প্রদান</a:t>
              </a:r>
              <a:endParaRPr lang="en-US" sz="28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11369" y="900545"/>
            <a:ext cx="3155939" cy="3086538"/>
            <a:chOff x="7447415" y="1156968"/>
            <a:chExt cx="2439756" cy="2586141"/>
          </a:xfrm>
        </p:grpSpPr>
        <p:sp>
          <p:nvSpPr>
            <p:cNvPr id="13" name="Rounded Rectangle 12"/>
            <p:cNvSpPr/>
            <p:nvPr/>
          </p:nvSpPr>
          <p:spPr>
            <a:xfrm>
              <a:off x="7447415" y="1156968"/>
              <a:ext cx="2439756" cy="2029364"/>
            </a:xfrm>
            <a:prstGeom prst="round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447415" y="2991097"/>
              <a:ext cx="2439756" cy="752012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বৈষম্য কমানো</a:t>
              </a:r>
              <a:endParaRPr lang="en-US" sz="34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5746" y="4041755"/>
            <a:ext cx="3301962" cy="3252644"/>
            <a:chOff x="2079746" y="3987085"/>
            <a:chExt cx="2439756" cy="2586141"/>
          </a:xfrm>
        </p:grpSpPr>
        <p:sp>
          <p:nvSpPr>
            <p:cNvPr id="15" name="Rounded Rectangle 14"/>
            <p:cNvSpPr/>
            <p:nvPr/>
          </p:nvSpPr>
          <p:spPr>
            <a:xfrm>
              <a:off x="2079746" y="3987085"/>
              <a:ext cx="2439756" cy="1680991"/>
            </a:xfrm>
            <a:prstGeom prst="round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079746" y="5668077"/>
              <a:ext cx="2439756" cy="905149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সচেতনতা সৃষ্টি</a:t>
              </a:r>
              <a:endParaRPr lang="en-US" sz="34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33483" y="3893184"/>
            <a:ext cx="3341329" cy="3549786"/>
            <a:chOff x="4763580" y="3987086"/>
            <a:chExt cx="2439756" cy="2586140"/>
          </a:xfrm>
        </p:grpSpPr>
        <p:sp>
          <p:nvSpPr>
            <p:cNvPr id="17" name="Rounded Rectangle 16"/>
            <p:cNvSpPr/>
            <p:nvPr/>
          </p:nvSpPr>
          <p:spPr>
            <a:xfrm>
              <a:off x="4763580" y="3987086"/>
              <a:ext cx="2439756" cy="1680991"/>
            </a:xfrm>
            <a:prstGeom prst="round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4763580" y="5668077"/>
              <a:ext cx="2439756" cy="905149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আইন প্রণয়ন</a:t>
              </a:r>
              <a:endParaRPr lang="en-US" sz="3400" kern="1200" dirty="0"/>
            </a:p>
          </p:txBody>
        </p:sp>
      </p:grpSp>
      <p:sp>
        <p:nvSpPr>
          <p:cNvPr id="20" name="Freeform 19"/>
          <p:cNvSpPr/>
          <p:nvPr/>
        </p:nvSpPr>
        <p:spPr>
          <a:xfrm>
            <a:off x="7447415" y="5668077"/>
            <a:ext cx="2439756" cy="905149"/>
          </a:xfrm>
          <a:custGeom>
            <a:avLst/>
            <a:gdLst>
              <a:gd name="connsiteX0" fmla="*/ 0 w 2439756"/>
              <a:gd name="connsiteY0" fmla="*/ 0 h 905149"/>
              <a:gd name="connsiteX1" fmla="*/ 2439756 w 2439756"/>
              <a:gd name="connsiteY1" fmla="*/ 0 h 905149"/>
              <a:gd name="connsiteX2" fmla="*/ 2439756 w 2439756"/>
              <a:gd name="connsiteY2" fmla="*/ 905149 h 905149"/>
              <a:gd name="connsiteX3" fmla="*/ 0 w 2439756"/>
              <a:gd name="connsiteY3" fmla="*/ 905149 h 905149"/>
              <a:gd name="connsiteX4" fmla="*/ 0 w 2439756"/>
              <a:gd name="connsiteY4" fmla="*/ 0 h 90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756" h="905149">
                <a:moveTo>
                  <a:pt x="0" y="0"/>
                </a:moveTo>
                <a:lnTo>
                  <a:pt x="2439756" y="0"/>
                </a:lnTo>
                <a:lnTo>
                  <a:pt x="2439756" y="905149"/>
                </a:lnTo>
                <a:lnTo>
                  <a:pt x="0" y="9051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0" numCol="1" spcCol="1270" anchor="t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/>
          </a:p>
        </p:txBody>
      </p:sp>
      <p:grpSp>
        <p:nvGrpSpPr>
          <p:cNvPr id="32" name="Group 31"/>
          <p:cNvGrpSpPr/>
          <p:nvPr/>
        </p:nvGrpSpPr>
        <p:grpSpPr>
          <a:xfrm>
            <a:off x="8911371" y="3893184"/>
            <a:ext cx="3446885" cy="3394306"/>
            <a:chOff x="7447415" y="3987086"/>
            <a:chExt cx="2683833" cy="2586140"/>
          </a:xfrm>
        </p:grpSpPr>
        <p:sp>
          <p:nvSpPr>
            <p:cNvPr id="21" name="Rounded Rectangle 20"/>
            <p:cNvSpPr/>
            <p:nvPr/>
          </p:nvSpPr>
          <p:spPr>
            <a:xfrm>
              <a:off x="7447415" y="3987086"/>
              <a:ext cx="2439756" cy="1757992"/>
            </a:xfrm>
            <a:prstGeom prst="round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7691492" y="5668077"/>
              <a:ext cx="2439756" cy="905149"/>
            </a:xfrm>
            <a:custGeom>
              <a:avLst/>
              <a:gdLst>
                <a:gd name="connsiteX0" fmla="*/ 0 w 2439756"/>
                <a:gd name="connsiteY0" fmla="*/ 0 h 905149"/>
                <a:gd name="connsiteX1" fmla="*/ 2439756 w 2439756"/>
                <a:gd name="connsiteY1" fmla="*/ 0 h 905149"/>
                <a:gd name="connsiteX2" fmla="*/ 2439756 w 2439756"/>
                <a:gd name="connsiteY2" fmla="*/ 905149 h 905149"/>
                <a:gd name="connsiteX3" fmla="*/ 0 w 2439756"/>
                <a:gd name="connsiteY3" fmla="*/ 905149 h 905149"/>
                <a:gd name="connsiteX4" fmla="*/ 0 w 2439756"/>
                <a:gd name="connsiteY4" fmla="*/ 0 h 9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756" h="905149">
                  <a:moveTo>
                    <a:pt x="0" y="0"/>
                  </a:moveTo>
                  <a:lnTo>
                    <a:pt x="2439756" y="0"/>
                  </a:lnTo>
                  <a:lnTo>
                    <a:pt x="2439756" y="905149"/>
                  </a:lnTo>
                  <a:lnTo>
                    <a:pt x="0" y="9051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/>
              <a:r>
                <a:rPr lang="bn-IN" sz="3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শাস্তি দেওয়া</a:t>
              </a:r>
              <a:endParaRPr lang="en-US" sz="3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6" y="900546"/>
            <a:ext cx="3606764" cy="2546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7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5638801"/>
            <a:ext cx="11480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১)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সহিংসতার ক্ষতিকর প্রভাব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 বন্ধে বিশেষ অবদান সৃষ্টিকারী প্রতিষ্ঠানগুলো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প্রণীত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04800"/>
            <a:ext cx="4267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29600" y="381000"/>
            <a:ext cx="34544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066801"/>
            <a:ext cx="57912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6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800" y="381000"/>
            <a:ext cx="46736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168206"/>
            <a:ext cx="115824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নারীর প্রতি সহিংসতা প্রতিরোধে তুমি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ধরণের পদক্ষেপ গ্রহণ করবে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কর।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831017"/>
            <a:ext cx="4876800" cy="2433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16" y="1524000"/>
            <a:ext cx="3032368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12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6590715" cy="53375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2494028"/>
            <a:ext cx="2417297" cy="1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116" y="1295400"/>
            <a:ext cx="98552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294263"/>
            <a:ext cx="2937832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46803" y="1891169"/>
            <a:ext cx="5089478" cy="4000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পঞ্চদশ অধ্যায়</a:t>
            </a:r>
          </a:p>
          <a:p>
            <a:pPr marL="0" indent="0" algn="ctr">
              <a:buNone/>
            </a:pPr>
            <a:r>
              <a:rPr lang="en-US" sz="3600" i="1" dirty="0" err="1"/>
              <a:t>বাংলাদেশের</a:t>
            </a:r>
            <a:r>
              <a:rPr lang="en-US" sz="3600" i="1" dirty="0"/>
              <a:t> </a:t>
            </a:r>
            <a:r>
              <a:rPr lang="en-US" sz="3600" i="1" dirty="0" err="1"/>
              <a:t>সামাজিক</a:t>
            </a:r>
            <a:r>
              <a:rPr lang="en-US" sz="3600" i="1" dirty="0"/>
              <a:t> </a:t>
            </a:r>
            <a:r>
              <a:rPr lang="en-US" sz="3600" i="1" dirty="0" err="1"/>
              <a:t>সমস্যা</a:t>
            </a:r>
            <a:r>
              <a:rPr lang="en-US" sz="3600" i="1" dirty="0"/>
              <a:t> ও </a:t>
            </a:r>
            <a:r>
              <a:rPr lang="en-US" sz="3600" i="1" dirty="0" err="1"/>
              <a:t>প্রতিকার</a:t>
            </a:r>
            <a:endParaRPr lang="en-US" sz="3600" i="1" dirty="0"/>
          </a:p>
          <a:p>
            <a:pPr marL="0" indent="0" algn="ctr">
              <a:buNone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8290" y="581891"/>
            <a:ext cx="890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09" y="109153"/>
            <a:ext cx="5132402" cy="3217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4362" y="492803"/>
            <a:ext cx="4876800" cy="2728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872" y="4100945"/>
            <a:ext cx="3938650" cy="275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09" y="3639274"/>
            <a:ext cx="317580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 নির্যাতন</a:t>
            </a:r>
            <a:endParaRPr lang="en-US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2762" y="3713885"/>
            <a:ext cx="2826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6702" y="6322364"/>
            <a:ext cx="38052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হরণ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13" y="4100945"/>
            <a:ext cx="2775180" cy="274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2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3850" y="40945"/>
            <a:ext cx="7297004" cy="2306471"/>
            <a:chOff x="2929719" y="-27295"/>
            <a:chExt cx="6305266" cy="230647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335004" y="685845"/>
              <a:ext cx="5494696" cy="13255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নারীর প্রতি সহিংসতা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2929719" y="-27295"/>
              <a:ext cx="6305266" cy="2306471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3" y="3164873"/>
            <a:ext cx="4935333" cy="272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35" y="2505739"/>
            <a:ext cx="4665673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7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9433" y="486614"/>
            <a:ext cx="10515600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6939" y="1989599"/>
            <a:ext cx="10763532" cy="43513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নারীর প্রতি সহিংসতার প্রকৃতি বলতে পারবে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সহিংসতার কারণসমূহ চিহ্নিত করতে পারবে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সহিংসতার প্রভাব বিশ্লেষণ করতে পারবে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 প্রতিরোধে সামাজিক করণীয়গুলো ব্যাখ্যা করতে পারবে।</a:t>
            </a:r>
          </a:p>
          <a:p>
            <a:endParaRPr lang="bn-IN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44832" y="2422473"/>
            <a:ext cx="2356513" cy="2013052"/>
            <a:chOff x="4299044" y="2251877"/>
            <a:chExt cx="2356513" cy="2013052"/>
          </a:xfrm>
        </p:grpSpPr>
        <p:sp>
          <p:nvSpPr>
            <p:cNvPr id="3" name="Oval 2"/>
            <p:cNvSpPr/>
            <p:nvPr/>
          </p:nvSpPr>
          <p:spPr>
            <a:xfrm>
              <a:off x="4299044" y="2251877"/>
              <a:ext cx="2356513" cy="2013052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4644147" y="2546682"/>
              <a:ext cx="1666307" cy="1423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u="heavy" kern="1200" baseline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সহিংসতার প্রকৃতি </a:t>
              </a:r>
              <a:endParaRPr lang="en-US" sz="3200" b="1" u="heavy" kern="120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26182" y="196869"/>
            <a:ext cx="1793812" cy="1793812"/>
            <a:chOff x="4580394" y="26273"/>
            <a:chExt cx="1793812" cy="1793812"/>
          </a:xfrm>
        </p:grpSpPr>
        <p:sp>
          <p:nvSpPr>
            <p:cNvPr id="6" name="Oval 5"/>
            <p:cNvSpPr/>
            <p:nvPr/>
          </p:nvSpPr>
          <p:spPr>
            <a:xfrm>
              <a:off x="4580394" y="26273"/>
              <a:ext cx="1793812" cy="1793812"/>
            </a:xfrm>
            <a:prstGeom prst="ellipse">
              <a:avLst/>
            </a:prstGeom>
            <a:blipFill dpi="0" rotWithShape="0">
              <a:blip r:embed="rId3">
                <a:alphaModFix amt="35000"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4843092" y="288971"/>
              <a:ext cx="1268416" cy="126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যৌন হয়রানি</a:t>
              </a:r>
              <a:endParaRPr lang="en-US" sz="32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61407" y="2532093"/>
            <a:ext cx="1793812" cy="1793812"/>
            <a:chOff x="6915619" y="2361497"/>
            <a:chExt cx="1793812" cy="1793812"/>
          </a:xfrm>
        </p:grpSpPr>
        <p:sp>
          <p:nvSpPr>
            <p:cNvPr id="9" name="Oval 8"/>
            <p:cNvSpPr/>
            <p:nvPr/>
          </p:nvSpPr>
          <p:spPr>
            <a:xfrm>
              <a:off x="6915619" y="2361497"/>
              <a:ext cx="1793812" cy="1793812"/>
            </a:xfrm>
            <a:prstGeom prst="ellipse">
              <a:avLst/>
            </a:prstGeom>
            <a:blipFill dpi="0" rotWithShape="0">
              <a:blip r:embed="rId4">
                <a:alphaModFix amt="42000"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7178317" y="2624195"/>
              <a:ext cx="1268416" cy="126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নারী ও শিশু পাচার</a:t>
              </a:r>
              <a:endParaRPr lang="en-US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26182" y="4867318"/>
            <a:ext cx="1793812" cy="1793812"/>
            <a:chOff x="4580394" y="4696722"/>
            <a:chExt cx="1793812" cy="1793812"/>
          </a:xfrm>
        </p:grpSpPr>
        <p:sp>
          <p:nvSpPr>
            <p:cNvPr id="12" name="Oval 11"/>
            <p:cNvSpPr/>
            <p:nvPr/>
          </p:nvSpPr>
          <p:spPr>
            <a:xfrm>
              <a:off x="4580394" y="4696722"/>
              <a:ext cx="1793812" cy="1793812"/>
            </a:xfrm>
            <a:prstGeom prst="ellipse">
              <a:avLst/>
            </a:prstGeom>
            <a:blipFill dpi="0" rotWithShape="0">
              <a:blip r:embed="rId5">
                <a:alphaModFix amt="42000"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0"/>
            <p:cNvSpPr/>
            <p:nvPr/>
          </p:nvSpPr>
          <p:spPr>
            <a:xfrm>
              <a:off x="4843092" y="4959420"/>
              <a:ext cx="1268416" cy="126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এসিড নিক্ষেপ</a:t>
              </a:r>
              <a:endParaRPr lang="en-US" sz="36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90958" y="2532093"/>
            <a:ext cx="1793812" cy="1793812"/>
            <a:chOff x="2245170" y="2361497"/>
            <a:chExt cx="1793812" cy="1793812"/>
          </a:xfrm>
        </p:grpSpPr>
        <p:sp>
          <p:nvSpPr>
            <p:cNvPr id="15" name="Oval 14"/>
            <p:cNvSpPr/>
            <p:nvPr/>
          </p:nvSpPr>
          <p:spPr>
            <a:xfrm>
              <a:off x="2245170" y="2361497"/>
              <a:ext cx="1793812" cy="1793812"/>
            </a:xfrm>
            <a:prstGeom prst="ellipse">
              <a:avLst/>
            </a:prstGeom>
            <a:blipFill rotWithShape="0">
              <a:blip r:embed="rId6">
                <a:alphaModFix amt="71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507868" y="2624195"/>
              <a:ext cx="1268416" cy="126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ফতোয়া</a:t>
              </a:r>
              <a:endParaRPr lang="en-US" sz="32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8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76852" y="3316910"/>
            <a:ext cx="2014284" cy="2433701"/>
            <a:chOff x="3803881" y="3146314"/>
            <a:chExt cx="2014284" cy="2433701"/>
          </a:xfrm>
        </p:grpSpPr>
        <p:sp>
          <p:nvSpPr>
            <p:cNvPr id="3" name="Straight Connector 3"/>
            <p:cNvSpPr/>
            <p:nvPr/>
          </p:nvSpPr>
          <p:spPr>
            <a:xfrm>
              <a:off x="3803881" y="3146314"/>
              <a:ext cx="2014284" cy="24337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007142" y="0"/>
                  </a:lnTo>
                  <a:lnTo>
                    <a:pt x="1007142" y="2433701"/>
                  </a:lnTo>
                  <a:lnTo>
                    <a:pt x="2014284" y="2433701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sp>
          <p:nvSpPr>
            <p:cNvPr id="4" name="Straight Connector 4"/>
            <p:cNvSpPr/>
            <p:nvPr/>
          </p:nvSpPr>
          <p:spPr>
            <a:xfrm>
              <a:off x="4732044" y="4284187"/>
              <a:ext cx="157957" cy="157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76852" y="1107387"/>
            <a:ext cx="2014284" cy="2209523"/>
            <a:chOff x="3803881" y="936791"/>
            <a:chExt cx="2014284" cy="2209523"/>
          </a:xfrm>
        </p:grpSpPr>
        <p:sp>
          <p:nvSpPr>
            <p:cNvPr id="6" name="Straight Connector 5"/>
            <p:cNvSpPr/>
            <p:nvPr/>
          </p:nvSpPr>
          <p:spPr>
            <a:xfrm>
              <a:off x="3803881" y="936791"/>
              <a:ext cx="2014284" cy="22095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09523"/>
                  </a:moveTo>
                  <a:lnTo>
                    <a:pt x="1007142" y="2209523"/>
                  </a:lnTo>
                  <a:lnTo>
                    <a:pt x="1007142" y="0"/>
                  </a:lnTo>
                  <a:lnTo>
                    <a:pt x="2014284" y="0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sp>
          <p:nvSpPr>
            <p:cNvPr id="7" name="Straight Connector 6"/>
            <p:cNvSpPr/>
            <p:nvPr/>
          </p:nvSpPr>
          <p:spPr>
            <a:xfrm>
              <a:off x="4736276" y="1966806"/>
              <a:ext cx="149493" cy="149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08410" y="1810933"/>
            <a:ext cx="3558568" cy="3011955"/>
            <a:chOff x="518619" y="1640337"/>
            <a:chExt cx="3558568" cy="3011955"/>
          </a:xfrm>
        </p:grpSpPr>
        <p:sp>
          <p:nvSpPr>
            <p:cNvPr id="9" name="Rectangle 8"/>
            <p:cNvSpPr/>
            <p:nvPr/>
          </p:nvSpPr>
          <p:spPr>
            <a:xfrm>
              <a:off x="518619" y="1640337"/>
              <a:ext cx="3558568" cy="3011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18619" y="1640337"/>
              <a:ext cx="3558568" cy="3011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0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সহিংসতার কারণসমূহ</a:t>
              </a:r>
              <a:endParaRPr lang="en-US" sz="60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91136" y="488290"/>
            <a:ext cx="4061274" cy="1238193"/>
            <a:chOff x="5818165" y="317694"/>
            <a:chExt cx="4061274" cy="1238193"/>
          </a:xfrm>
        </p:grpSpPr>
        <p:sp>
          <p:nvSpPr>
            <p:cNvPr id="12" name="Rectangle 11"/>
            <p:cNvSpPr/>
            <p:nvPr/>
          </p:nvSpPr>
          <p:spPr>
            <a:xfrm>
              <a:off x="5818165" y="317694"/>
              <a:ext cx="4061274" cy="1238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818165" y="317694"/>
              <a:ext cx="4061274" cy="1238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6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120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দৃষ্টিভঙ্গি</a:t>
              </a:r>
              <a:endParaRPr lang="en-US" sz="36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91136" y="2036032"/>
            <a:ext cx="4061274" cy="1238193"/>
            <a:chOff x="5818165" y="1865436"/>
            <a:chExt cx="4061274" cy="1238193"/>
          </a:xfrm>
        </p:grpSpPr>
        <p:sp>
          <p:nvSpPr>
            <p:cNvPr id="15" name="Rectangle 14"/>
            <p:cNvSpPr/>
            <p:nvPr/>
          </p:nvSpPr>
          <p:spPr>
            <a:xfrm>
              <a:off x="5818165" y="1865436"/>
              <a:ext cx="4061274" cy="1238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818165" y="1865436"/>
              <a:ext cx="4061274" cy="1238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6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120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কুপ্রথা</a:t>
              </a:r>
              <a:endParaRPr lang="en-US" sz="36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91136" y="3583774"/>
            <a:ext cx="4061274" cy="1238193"/>
            <a:chOff x="5818165" y="3413178"/>
            <a:chExt cx="4061274" cy="1238193"/>
          </a:xfrm>
        </p:grpSpPr>
        <p:sp>
          <p:nvSpPr>
            <p:cNvPr id="18" name="Rectangle 17"/>
            <p:cNvSpPr/>
            <p:nvPr/>
          </p:nvSpPr>
          <p:spPr>
            <a:xfrm>
              <a:off x="5818165" y="3413178"/>
              <a:ext cx="4061274" cy="1238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818165" y="3413178"/>
              <a:ext cx="4061274" cy="1238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পুরুষের আধিপত্য ও গোঁড়ামিপূর্ণ মনোভাব</a:t>
              </a:r>
              <a:endParaRPr lang="en-US" sz="36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1136" y="5131516"/>
            <a:ext cx="4061274" cy="1238193"/>
            <a:chOff x="5818165" y="4960920"/>
            <a:chExt cx="4061274" cy="1238193"/>
          </a:xfrm>
        </p:grpSpPr>
        <p:sp>
          <p:nvSpPr>
            <p:cNvPr id="21" name="Rectangle 20"/>
            <p:cNvSpPr/>
            <p:nvPr/>
          </p:nvSpPr>
          <p:spPr>
            <a:xfrm>
              <a:off x="5818165" y="4960920"/>
              <a:ext cx="4061274" cy="1238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5818165" y="4960920"/>
              <a:ext cx="4061274" cy="1238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দারিদ্র্য</a:t>
              </a:r>
              <a:endParaRPr lang="en-US" sz="36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183994" y="2286895"/>
            <a:ext cx="100714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83994" y="4175160"/>
            <a:ext cx="1007142" cy="2770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05" y="3227590"/>
            <a:ext cx="3195537" cy="2327564"/>
            <a:chOff x="4035471" y="2637319"/>
            <a:chExt cx="2763072" cy="2570621"/>
          </a:xfrm>
        </p:grpSpPr>
        <p:sp>
          <p:nvSpPr>
            <p:cNvPr id="3" name="Rounded Rectangle 2"/>
            <p:cNvSpPr/>
            <p:nvPr/>
          </p:nvSpPr>
          <p:spPr>
            <a:xfrm>
              <a:off x="4035471" y="3152974"/>
              <a:ext cx="2743200" cy="1828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233893" y="2637319"/>
              <a:ext cx="2564650" cy="2570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সহিংসতার প্রভাব</a:t>
              </a:r>
              <a:endParaRPr lang="en-US" sz="4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5365" y="-434083"/>
            <a:ext cx="4532149" cy="3315905"/>
            <a:chOff x="4104389" y="-23946"/>
            <a:chExt cx="2743197" cy="2188505"/>
          </a:xfrm>
        </p:grpSpPr>
        <p:sp>
          <p:nvSpPr>
            <p:cNvPr id="6" name="Rounded Rectangle 5"/>
            <p:cNvSpPr/>
            <p:nvPr/>
          </p:nvSpPr>
          <p:spPr>
            <a:xfrm>
              <a:off x="4104389" y="335753"/>
              <a:ext cx="2743196" cy="1828806"/>
            </a:xfrm>
            <a:prstGeom prst="roundRect">
              <a:avLst/>
            </a:prstGeom>
            <a:blipFill dpi="0" rotWithShape="0">
              <a:blip r:embed="rId2">
                <a:alphaModFix amt="53000"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4282940" y="-23946"/>
              <a:ext cx="2564646" cy="1592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 বিপর্যয়</a:t>
              </a:r>
              <a:endParaRPr lang="en-US" sz="4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13" y="3158913"/>
            <a:ext cx="3760274" cy="36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7909835" y="3477491"/>
            <a:ext cx="4185182" cy="3380509"/>
            <a:chOff x="6381572" y="4528555"/>
            <a:chExt cx="2847884" cy="1828806"/>
          </a:xfrm>
        </p:grpSpPr>
        <p:sp>
          <p:nvSpPr>
            <p:cNvPr id="9" name="Rounded Rectangle 8"/>
            <p:cNvSpPr/>
            <p:nvPr/>
          </p:nvSpPr>
          <p:spPr>
            <a:xfrm>
              <a:off x="6486260" y="4528555"/>
              <a:ext cx="2743196" cy="1828806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8"/>
            <p:cNvSpPr/>
            <p:nvPr/>
          </p:nvSpPr>
          <p:spPr>
            <a:xfrm>
              <a:off x="6381572" y="4707018"/>
              <a:ext cx="2564646" cy="1650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অঙ্গহানি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14" y="3338945"/>
            <a:ext cx="2591031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 rot="1667067">
            <a:off x="2571722" y="5999018"/>
            <a:ext cx="190147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আত্মহত্যা</a:t>
            </a:r>
            <a:endParaRPr lang="en-US" sz="4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7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1273</TotalTime>
  <Words>231</Words>
  <Application>Microsoft Office PowerPoint</Application>
  <PresentationFormat>Custom</PresentationFormat>
  <Paragraphs>67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BlackTie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নারীর প্রতি সহিংসতা রোধে প্রচলিত আইন</vt:lpstr>
      <vt:lpstr>PowerPoint Presentation</vt:lpstr>
      <vt:lpstr>নারীর প্রতি সহিংসতা প্রতিরোধে সামাজিক করনীয়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289</cp:revision>
  <dcterms:created xsi:type="dcterms:W3CDTF">2015-05-27T04:15:19Z</dcterms:created>
  <dcterms:modified xsi:type="dcterms:W3CDTF">2017-09-28T07:45:57Z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